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4DC42-123D-43F4-BD20-061980B1B4CB}" type="datetimeFigureOut">
              <a:rPr lang="en-GB" smtClean="0"/>
              <a:t>17/02/2012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01EB4-F3DF-449B-A334-56706C79E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0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01EB4-F3DF-449B-A334-56706C79E8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3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2012/2/17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中国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国家副主席在习近平在美国友好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团体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欢迎午宴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上，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发表演讲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题目是共创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中美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合作伙伴关系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美好明天。他全面阐述</a:t>
            </a:r>
            <a:r>
              <a:rPr lang="en-GB" altLang="zh-CN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GB" altLang="zh-CN" b="1" dirty="0" err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ǎ</a:t>
            </a:r>
            <a:r>
              <a:rPr lang="en-GB" altLang="zh-CN" b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GB" altLang="zh-CN" b="1" dirty="0" err="1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ù</a:t>
            </a:r>
            <a:r>
              <a:rPr lang="en-GB" altLang="zh-CN" b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了中美关系，对此，内地学者认为，习近平访美将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会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直接影响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到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金融危机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之后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中美合作的未来格局。</a:t>
            </a:r>
            <a:br>
              <a:rPr lang="zh-CN" altLang="zh-CN" b="1" dirty="0">
                <a:latin typeface="Times New Roman" pitchFamily="18" charset="0"/>
                <a:cs typeface="Times New Roman" pitchFamily="18" charset="0"/>
              </a:rPr>
            </a:b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7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内地学者表示，习近平副主席的这次造访能够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看到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美国社会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美国大众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对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中国的立场。这将有利于奥巴马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决定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大选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中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中国牌的打法。也会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对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中美贸易投资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未来发展格局产生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微妙影响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23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“如果这次我们习近平副主席，带去的这个声音，能够让美国的大众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理解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中国的立场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、降低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这个误解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的话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，那么我想，接下来，美国，这个奥巴马，在制定他的一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大选战略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尤其对中国的牌的这个打法上面，会提出很多和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中国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经贸合作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甚至是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多方位合作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的一些具体的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措施，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来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赢得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美国公民的选票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zh-CN" altLang="zh-CN" b="1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72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孙立坚还表示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华尔街事件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让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美国政府意识</a:t>
            </a:r>
            <a:r>
              <a:rPr lang="en-GB" altLang="zh-CN" b="1" baseline="30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到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就业问题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是目前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最头疼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问题，如果习近平访美之后不能让美国社会理解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中国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领导层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合作战略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意图，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那么美国政府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将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回归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到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贸易保护主义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7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所以今天我们得出一个新的这个景象，就是美国现在开始，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在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工业化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战略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当中，非常重视低端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工业，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这个低端工业就是和中国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直接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进行竞争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甚至是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抢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中国就业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机会，来解决今天无法被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美国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高端行业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吸收的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这些人群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b="1" dirty="0">
                <a:latin typeface="Times New Roman" pitchFamily="18" charset="0"/>
                <a:cs typeface="Times New Roman" pitchFamily="18" charset="0"/>
              </a:rPr>
              <a:t>就业</a:t>
            </a:r>
            <a:r>
              <a:rPr lang="zh-CN" altLang="zh-CN" b="1" dirty="0" smtClean="0">
                <a:latin typeface="Times New Roman" pitchFamily="18" charset="0"/>
                <a:cs typeface="Times New Roman" pitchFamily="18" charset="0"/>
              </a:rPr>
              <a:t>问题</a:t>
            </a:r>
            <a:r>
              <a:rPr lang="zh-CN" altLang="zh-CN" b="1" dirty="0">
                <a:latin typeface="Times New Roman" pitchFamily="18" charset="0"/>
                <a:cs typeface="Times New Roman" pitchFamily="18" charset="0"/>
              </a:rPr>
              <a:t>，而且这些人群今天为数不少，直接影响到奥巴马选票，能不能得到更多的选票。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918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</TotalTime>
  <Words>340</Words>
  <Application>Microsoft Office PowerPoint</Application>
  <PresentationFormat>On-screen Show (4:3)</PresentationFormat>
  <Paragraphs>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跋涉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Yue</dc:creator>
  <cp:lastModifiedBy>ICS Teacher</cp:lastModifiedBy>
  <cp:revision>5</cp:revision>
  <dcterms:created xsi:type="dcterms:W3CDTF">2012-02-17T00:26:13Z</dcterms:created>
  <dcterms:modified xsi:type="dcterms:W3CDTF">2012-02-17T10:30:15Z</dcterms:modified>
</cp:coreProperties>
</file>